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/>
              <a:t>Trees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9494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IRECTOR'S OFFICE\Desktop\Graphs\tre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640000" cy="57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IRECTOR'S OFFICE\Desktop\Graphs\tre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914400"/>
            <a:ext cx="85915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IRECTOR'S OFFICE\Desktop\Graphs\tree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0" y="685800"/>
            <a:ext cx="864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IRECTOR'S OFFICE\Desktop\Graphs\tree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40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IRECTOR'S OFFICE\Desktop\Graphs\tre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40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IRECTOR'S OFFICE\Desktop\Graphs\tree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935924"/>
            <a:ext cx="8640000" cy="47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IRECTOR'S OFFICE\Desktop\Graphs\tree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016718"/>
            <a:ext cx="8640000" cy="45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IRECTOR'S OFFICE\Desktop\Graphs\tree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19875"/>
            <a:ext cx="8640000" cy="48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IRECTOR'S OFFICE\Desktop\Graphs\tree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92" y="1118561"/>
            <a:ext cx="8640000" cy="41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DIRECTOR'S OFFICE\Desktop\Graphs\tree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85875"/>
            <a:ext cx="58483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IRECTOR'S OFFICE\Desktop\Graphs\Tree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40000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5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DIRECTOR'S OFFICE\Desktop\Graphs\tree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0" y="762000"/>
            <a:ext cx="864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DIRECTOR'S OFFICE\Desktop\Graphs\tree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640000" cy="47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IRECTOR'S OFFICE\Desktop\Graphs\tree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42109"/>
            <a:ext cx="8640000" cy="456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DIRECTOR'S OFFICE\Desktop\Graphs\tree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32164"/>
            <a:ext cx="8640000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DIRECTOR'S OFFICE\Desktop\Graphs\tree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599"/>
            <a:ext cx="8676000" cy="450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IRECTOR'S OFFICE\Desktop\Graphs\tree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3055"/>
            <a:ext cx="8640000" cy="448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IRECTOR'S OFFICE\Desktop\Graphs\tree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55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DIRECTOR'S OFFICE\Desktop\Graphs\tree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219200"/>
            <a:ext cx="8640000" cy="49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DIRECTOR'S OFFICE\Desktop\Graphs\tree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4564"/>
            <a:ext cx="8640000" cy="45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DIRECTOR'S OFFICE\Desktop\Graphs\tree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40000" cy="45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RECTOR'S OFFICE\Desktop\Graphs\tre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40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DIRECTOR'S OFFICE\Desktop\Graphs\tree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18020"/>
            <a:ext cx="8640000" cy="452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DIRECTOR'S OFFICE\Desktop\Graphs\tree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31701"/>
            <a:ext cx="8640000" cy="46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DIRECTOR'S OFFICE\Desktop\Graphs\tree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202740"/>
            <a:ext cx="8640000" cy="44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DIRECTOR'S OFFICE\Desktop\Graphs\tree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0" y="1149618"/>
            <a:ext cx="8640000" cy="437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DIRECTOR'S OFFICE\Desktop\Graphs\tree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140218"/>
            <a:ext cx="8640000" cy="43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DIRECTOR'S OFFICE\Desktop\Graphs\tree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371600"/>
            <a:ext cx="8640000" cy="34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DIRECTOR'S OFFICE\Desktop\Graphs\tree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269335"/>
            <a:ext cx="8640000" cy="40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DIRECTOR'S OFFICE\Desktop\Graphs\tree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186800"/>
            <a:ext cx="86400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DIRECTOR'S OFFICE\Desktop\Graphs\tree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442143"/>
            <a:ext cx="8640000" cy="35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DIRECTOR'S OFFICE\Desktop\Graphs\tree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005423"/>
            <a:ext cx="8640000" cy="478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IRECTOR'S OFFICE\Desktop\Graphs\tre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4964"/>
            <a:ext cx="8640000" cy="58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DIRECTOR'S OFFICE\Desktop\Graphs\tree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363751"/>
            <a:ext cx="8640000" cy="35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DIRECTOR'S OFFICE\Desktop\Graphs\tree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09563"/>
            <a:ext cx="84867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DIRECTOR'S OFFICE\Desktop\Graphs\tree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09563"/>
            <a:ext cx="84867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DIRECTOR'S OFFICE\Desktop\Graphs\tree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40000" cy="429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DIRECTOR'S OFFICE\Desktop\Graphs\tree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914400"/>
            <a:ext cx="8640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DIRECTOR'S OFFICE\Desktop\Graphs\tree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5275"/>
            <a:ext cx="88392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DIRECTOR'S OFFICE\Desktop\Graphs\tree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4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DIRECTOR'S OFFICE\Desktop\Graphs\tree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913319"/>
            <a:ext cx="8640000" cy="487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DIRECTOR'S OFFICE\Desktop\Graphs\tree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762000"/>
            <a:ext cx="8640000" cy="5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DIRECTOR'S OFFICE\Desktop\Graphs\tree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132861"/>
            <a:ext cx="8640000" cy="442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IRECTOR'S OFFICE\Desktop\Graphs\tre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640000" cy="56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DIRECTOR'S OFFICE\Desktop\Graphs\tree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87829"/>
            <a:ext cx="8640000" cy="46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DIRECTOR'S OFFICE\Desktop\Graphs\tree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07454"/>
            <a:ext cx="8640000" cy="407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DIRECTOR'S OFFICE\Desktop\Graphs\tree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219200"/>
            <a:ext cx="8640000" cy="43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DIRECTOR'S OFFICE\Desktop\Graphs\tree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76600"/>
            <a:ext cx="8640000" cy="42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DIRECTOR'S OFFICE\Desktop\Graphs\tree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818"/>
            <a:ext cx="8640000" cy="46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DIRECTOR'S OFFICE\Desktop\Graphs\tree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115194"/>
            <a:ext cx="8640000" cy="46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DIRECTOR'S OFFICE\Desktop\Graphs\tree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422002"/>
            <a:ext cx="8640000" cy="41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DIRECTOR'S OFFICE\Desktop\Graphs\tree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042074"/>
            <a:ext cx="8640000" cy="528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DIRECTOR'S OFFICE\Desktop\Graphs\tree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301314"/>
            <a:ext cx="8640000" cy="44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DIRECTOR'S OFFICE\Desktop\Graphs\tree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04788"/>
            <a:ext cx="9058275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IRECTOR'S OFFICE\Desktop\Graphs\tre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4" y="457200"/>
            <a:ext cx="8640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DIRECTOR'S OFFICE\Desktop\Graphs\tree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0" y="1490545"/>
            <a:ext cx="8640000" cy="42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DIRECTOR'S OFFICE\Desktop\Graphs\tree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42346"/>
            <a:ext cx="5400000" cy="399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IRECTOR'S OFFICE\Desktop\Graphs\tree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400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IRECTOR'S OFFICE\Desktop\Graphs\tree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40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IRECTOR'S OFFICE\Desktop\Graphs\tree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40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2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</Words>
  <Application>Microsoft Office PowerPoint</Application>
  <PresentationFormat>On-screen Show (4:3)</PresentationFormat>
  <Paragraphs>1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DIRECTOR'S OFFICE</dc:creator>
  <cp:lastModifiedBy>swarup</cp:lastModifiedBy>
  <cp:revision>5</cp:revision>
  <dcterms:created xsi:type="dcterms:W3CDTF">2006-08-16T00:00:00Z</dcterms:created>
  <dcterms:modified xsi:type="dcterms:W3CDTF">2022-08-17T15:28:23Z</dcterms:modified>
</cp:coreProperties>
</file>